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88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84" r:id="rId14"/>
    <p:sldId id="285" r:id="rId15"/>
    <p:sldId id="286" r:id="rId16"/>
    <p:sldId id="283" r:id="rId17"/>
    <p:sldId id="267" r:id="rId18"/>
    <p:sldId id="268" r:id="rId19"/>
    <p:sldId id="271" r:id="rId20"/>
    <p:sldId id="272" r:id="rId21"/>
    <p:sldId id="273" r:id="rId22"/>
    <p:sldId id="274" r:id="rId23"/>
    <p:sldId id="275" r:id="rId24"/>
    <p:sldId id="279" r:id="rId25"/>
    <p:sldId id="280" r:id="rId26"/>
    <p:sldId id="278" r:id="rId27"/>
    <p:sldId id="269" r:id="rId28"/>
    <p:sldId id="270" r:id="rId29"/>
    <p:sldId id="281" r:id="rId30"/>
    <p:sldId id="282" r:id="rId31"/>
    <p:sldId id="28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0000FF"/>
    <a:srgbClr val="F7A7E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7112" autoAdjust="0"/>
    <p:restoredTop sz="94660"/>
  </p:normalViewPr>
  <p:slideViewPr>
    <p:cSldViewPr>
      <p:cViewPr>
        <p:scale>
          <a:sx n="66" d="100"/>
          <a:sy n="66" d="100"/>
        </p:scale>
        <p:origin x="-28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4400" dirty="0" smtClean="0">
                <a:solidFill>
                  <a:srgbClr val="0000FF"/>
                </a:solidFill>
                <a:latin typeface="+mn-lt"/>
              </a:rPr>
              <a:t>СВЕДЕНИЯ ОБ  АВТОРЕ</a:t>
            </a:r>
            <a:endParaRPr lang="ru-RU" sz="44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571612"/>
            <a:ext cx="8501090" cy="400052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СУЗИК СВЕТЛАНА АНАТОЛЬЕВНА</a:t>
            </a:r>
          </a:p>
          <a:p>
            <a:r>
              <a:rPr lang="ru-RU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r>
              <a:rPr lang="ru-RU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РОССИЯ, КРАСНОДАРСКИЙ КРАЙ, СТАНИЦА СТАРОМИНСКАЯ, УЛ, ОРДЖОНИКИДЗЕ 89 – а</a:t>
            </a:r>
          </a:p>
          <a:p>
            <a:r>
              <a:rPr lang="ru-RU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8-918-398-69-16</a:t>
            </a:r>
          </a:p>
          <a:p>
            <a:r>
              <a:rPr lang="en-US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uzik.svetlana@yandex.ru</a:t>
            </a: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 - </a:t>
            </a:r>
          </a:p>
          <a:p>
            <a:r>
              <a:rPr lang="ru-RU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ДЕТСКИЙ САД  КОМБИНИРОВАННОГО ВИДА № </a:t>
            </a:r>
            <a:r>
              <a:rPr lang="ru-RU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9 «ОЛЕНЕНОК» </a:t>
            </a: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СТАРОМИНСКИЙ РАЙОН</a:t>
            </a: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71480"/>
            <a:ext cx="86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НЕПОСРЕДСТВЕННО – ОБРАЗОВАТЕЛЬНАЯ  ДЕЯТЕЛЬНОСТЬ </a:t>
            </a:r>
            <a:endParaRPr lang="ru-RU" sz="2400" dirty="0"/>
          </a:p>
        </p:txBody>
      </p:sp>
      <p:pic>
        <p:nvPicPr>
          <p:cNvPr id="7" name="Picture 2" descr="H:\занятие\P10303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00174"/>
            <a:ext cx="6215106" cy="46613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pic>
        <p:nvPicPr>
          <p:cNvPr id="8" name="Picture 3" descr="H:\фото проект\DSC002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10" y="571480"/>
            <a:ext cx="7429552" cy="55721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71480"/>
            <a:ext cx="8643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</a:rPr>
              <a:t>РАССМАТРИВАНИЕ  ИЛЛЮСТРАЦИЙ</a:t>
            </a:r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3074" name="Picture 2" descr="C:\Documents and Settings\Admin\Рабочий стол\экология\DSC010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4409298" cy="330058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Documents and Settings\Admin\Рабочий стол\экология\DSC010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286124"/>
            <a:ext cx="4411690" cy="33023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71480"/>
            <a:ext cx="8643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</a:rPr>
              <a:t>КАК  ЗОВУТ  ТЕБЯ  ДЕРЕВЦЕ</a:t>
            </a:r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4099" name="Picture 3" descr="C:\Documents and Settings\Admin\Рабочий стол\экология\DSC01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500174"/>
            <a:ext cx="6082634" cy="455315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71480"/>
            <a:ext cx="8643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</a:rPr>
              <a:t>ЖИВАЯ  И  НЕЖИВАЯ  ПРИРОДА</a:t>
            </a:r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4098" name="Picture 2" descr="C:\Documents and Settings\Admin\Рабочий стол\экология\DSC01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00174"/>
            <a:ext cx="6286544" cy="470579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71480"/>
            <a:ext cx="8643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</a:rPr>
              <a:t>НАБЛЮДЕНИЕ  ЗА  ПЕРВОЦВЕТАМИ</a:t>
            </a:r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5122" name="Picture 2" descr="C:\Documents and Settings\Admin\Рабочий стол\экология\DSC010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8736"/>
            <a:ext cx="5912265" cy="442562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71480"/>
            <a:ext cx="8643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</a:rPr>
              <a:t>НА   ПОДИУМЕ   ЮНЫЕ   МОДЕЛИ</a:t>
            </a:r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357298"/>
            <a:ext cx="6586280" cy="492922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857232"/>
            <a:ext cx="7143800" cy="53464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7285057" cy="54521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71480"/>
            <a:ext cx="864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 А   ТЕПЕРЬ    МОЖНО   РАССЛАБИТЬСЯ</a:t>
            </a:r>
            <a:endParaRPr lang="ru-RU" sz="2800" b="1" dirty="0">
              <a:solidFill>
                <a:srgbClr val="0000FF"/>
              </a:solidFill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63833"/>
            <a:ext cx="6726866" cy="50353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300" dirty="0" smtClean="0">
                <a:solidFill>
                  <a:srgbClr val="6600FF"/>
                </a:solidFill>
                <a:latin typeface="+mn-lt"/>
              </a:rPr>
              <a:t>Проект</a:t>
            </a:r>
            <a:r>
              <a:rPr lang="ru-RU" sz="36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3600" dirty="0" smtClean="0">
                <a:solidFill>
                  <a:srgbClr val="0000FF"/>
                </a:solidFill>
                <a:latin typeface="+mn-lt"/>
              </a:rPr>
            </a:br>
            <a:r>
              <a:rPr lang="ru-RU" sz="3600" dirty="0" smtClean="0">
                <a:solidFill>
                  <a:srgbClr val="0000FF"/>
                </a:solidFill>
                <a:latin typeface="+mn-lt"/>
              </a:rPr>
              <a:t>ТЕМА: «работа с родителями в экологическом воспитании дошкольников»</a:t>
            </a: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4000504"/>
            <a:ext cx="5700730" cy="175260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r>
              <a:rPr lang="ru-RU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МБДОУ ДСКВ № 9 «ОЛЕНЕНОК» </a:t>
            </a:r>
          </a:p>
          <a:p>
            <a:r>
              <a:rPr lang="ru-RU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СУЗИК СВЕТЛАНА АНАТОЛЬЕВНА</a:t>
            </a:r>
          </a:p>
          <a:p>
            <a:r>
              <a:rPr lang="ru-RU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2013 год</a:t>
            </a:r>
            <a:endParaRPr lang="ru-RU" b="1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im5-tub-ru.yandex.net/i?id=749137372-48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095" y="3857628"/>
            <a:ext cx="2762269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71480"/>
            <a:ext cx="864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 СМОТР  КОНКУРС  «ОГОРОД  НА ОКНЕ»</a:t>
            </a:r>
            <a:endParaRPr lang="ru-RU" sz="2800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85860"/>
            <a:ext cx="6643734" cy="49731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71480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ПОСАДИЛИ   ОГОРОД,   ПОСМОТРИТЕ,   ЧТО   РАСТЕТ.</a:t>
            </a:r>
            <a:endParaRPr lang="ru-RU" sz="2400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142984"/>
            <a:ext cx="6773753" cy="507048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71480"/>
            <a:ext cx="86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РОДИТЕЛЬСКОЕ    СОБРАНИЕ </a:t>
            </a:r>
          </a:p>
          <a:p>
            <a:pPr algn="ctr"/>
            <a:r>
              <a:rPr lang="ru-RU" sz="2800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«БЕРЕГИТЕ    ПРИРОДУ» </a:t>
            </a:r>
            <a:endParaRPr lang="ru-RU" sz="280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1612"/>
            <a:ext cx="6726866" cy="50353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71480"/>
            <a:ext cx="8643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ДИНАМИЧЕСКИЕ  ПАУЗЫ</a:t>
            </a:r>
            <a:endParaRPr lang="ru-RU" sz="3200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6429420" cy="48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71480"/>
            <a:ext cx="86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 РАБОТА  С  ПЕДАГОГАМИ</a:t>
            </a:r>
            <a:endParaRPr lang="ru-RU" sz="2400" smtClean="0"/>
          </a:p>
          <a:p>
            <a:pPr algn="ctr"/>
            <a:endParaRPr lang="ru-RU" sz="2400" dirty="0"/>
          </a:p>
        </p:txBody>
      </p:sp>
      <p:pic>
        <p:nvPicPr>
          <p:cNvPr id="8" name="Рисунок 7" descr="D:\документы\мдоу №6\DSC0138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428736"/>
            <a:ext cx="6215105" cy="450059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643050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428604"/>
            <a:ext cx="811670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</a:rPr>
              <a:t>МАСТЕР   КЛАСС   ДЛЯ  ПЕДАГОГОВ:</a:t>
            </a:r>
          </a:p>
          <a:p>
            <a:pPr algn="ctr"/>
            <a:r>
              <a:rPr lang="ru-RU" sz="2400" b="1" dirty="0" smtClean="0">
                <a:solidFill>
                  <a:srgbClr val="6600FF"/>
                </a:solidFill>
              </a:rPr>
              <a:t>«ЛЮБИ  И  ОХРАНЯЙ  ОКРУЖАЮЩУЮ  ПРИРОДУ».</a:t>
            </a:r>
            <a:endParaRPr lang="ru-RU" sz="2400" b="1" dirty="0">
              <a:solidFill>
                <a:srgbClr val="6600FF"/>
              </a:solidFill>
            </a:endParaRPr>
          </a:p>
        </p:txBody>
      </p:sp>
      <p:pic>
        <p:nvPicPr>
          <p:cNvPr id="9" name="Рисунок 8" descr="D:\документы\мдоу №6\DSC0133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00174"/>
            <a:ext cx="4357718" cy="30003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D:\документы\мдоу №6\DSC0138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429000"/>
            <a:ext cx="4035215" cy="30527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71480"/>
            <a:ext cx="8643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3600" dirty="0"/>
          </a:p>
        </p:txBody>
      </p:sp>
      <p:pic>
        <p:nvPicPr>
          <p:cNvPr id="8" name="Picture 2" descr="C:\Documents and Settings\Admin\Рабочий стол\экология\DSC009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857364"/>
            <a:ext cx="5857916" cy="43849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71480"/>
            <a:ext cx="8643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МАСТЕР    КЛАСС     С     РОДИТЕЛЯМИ</a:t>
            </a:r>
            <a:endParaRPr lang="ru-RU" sz="32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13966"/>
            <a:ext cx="7142181" cy="53452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71480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857232"/>
            <a:ext cx="7062797" cy="52848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00430" y="2285992"/>
            <a:ext cx="50720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71480"/>
            <a:ext cx="86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КОНСУЛЬТАЦИЯ    </a:t>
            </a:r>
            <a:r>
              <a:rPr lang="ru-RU" sz="2800" b="1" dirty="0" smtClean="0">
                <a:solidFill>
                  <a:srgbClr val="6600FF"/>
                </a:solidFill>
              </a:rPr>
              <a:t>«КАК НАУЧИТЬ РЕБЕНКА ЗАЩИЩАТЬ ПРИРОДУ».</a:t>
            </a:r>
            <a:r>
              <a:rPr lang="ru-RU" sz="2800" b="1" i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 b="1" dirty="0">
              <a:solidFill>
                <a:srgbClr val="6600FF"/>
              </a:solidFill>
            </a:endParaRPr>
          </a:p>
        </p:txBody>
      </p:sp>
      <p:pic>
        <p:nvPicPr>
          <p:cNvPr id="8" name="Picture 2" descr="C:\Documents and Settings\Admin\Рабочий стол\экология\DSC01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714488"/>
            <a:ext cx="6072230" cy="45453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285860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4000" i="1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ВИД ПРОЕКТА</a:t>
            </a:r>
            <a:r>
              <a:rPr lang="ru-RU" sz="4000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:</a:t>
            </a:r>
            <a:br>
              <a:rPr lang="ru-RU" sz="4000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</a:br>
            <a:r>
              <a:rPr lang="ru-RU" sz="4000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1F05DD"/>
                </a:solidFill>
                <a:latin typeface="Times New Roman" pitchFamily="18" charset="0"/>
                <a:cs typeface="Times New Roman" pitchFamily="18" charset="0"/>
              </a:rPr>
              <a:t>познавательно </a:t>
            </a:r>
            <a:r>
              <a:rPr lang="ru-RU" sz="5400" dirty="0" smtClean="0">
                <a:solidFill>
                  <a:srgbClr val="1F05DD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600" dirty="0" smtClean="0">
                <a:solidFill>
                  <a:srgbClr val="1F05D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solidFill>
                  <a:srgbClr val="1F05D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1F05DD"/>
                </a:solidFill>
                <a:latin typeface="Times New Roman" pitchFamily="18" charset="0"/>
                <a:cs typeface="Times New Roman" pitchFamily="18" charset="0"/>
              </a:rPr>
              <a:t>ТВОРЧЕСКИЙ </a:t>
            </a: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500438"/>
            <a:ext cx="5700730" cy="1752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Продолжительность:</a:t>
            </a:r>
          </a:p>
          <a:p>
            <a:r>
              <a:rPr lang="ru-RU" sz="40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       2  месяца</a:t>
            </a:r>
          </a:p>
          <a:p>
            <a:endParaRPr lang="ru-RU" b="1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im2-tub-ru.yandex.net/i?id=250942939-3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512658"/>
            <a:ext cx="2376494" cy="23452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285852" y="2643182"/>
            <a:ext cx="6572296" cy="3585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/>
            <a:r>
              <a:rPr lang="ru-RU" sz="2400" b="1" dirty="0" smtClean="0">
                <a:solidFill>
                  <a:srgbClr val="6600FF"/>
                </a:solidFill>
              </a:rPr>
              <a:t>- участие родителей в экологическом образовании детей;</a:t>
            </a:r>
          </a:p>
          <a:p>
            <a:pPr algn="just"/>
            <a:r>
              <a:rPr lang="ru-RU" sz="2400" b="1" dirty="0" smtClean="0">
                <a:solidFill>
                  <a:srgbClr val="6600FF"/>
                </a:solidFill>
              </a:rPr>
              <a:t>- непосредственное участие родителей и детей в организации различных экологических мероприятий;</a:t>
            </a:r>
          </a:p>
          <a:p>
            <a:pPr algn="just"/>
            <a:r>
              <a:rPr lang="ru-RU" sz="2400" b="1" dirty="0" smtClean="0">
                <a:solidFill>
                  <a:srgbClr val="6600FF"/>
                </a:solidFill>
              </a:rPr>
              <a:t>- повышение уровня знаний у родителей и детей об экологии родного города, охране природы.</a:t>
            </a: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71480"/>
            <a:ext cx="8643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РЕЗУЛЬТАТИВНОСТЬ</a:t>
            </a:r>
            <a:endParaRPr lang="ru-RU" sz="3600" dirty="0">
              <a:solidFill>
                <a:srgbClr val="0000FF"/>
              </a:solidFill>
            </a:endParaRPr>
          </a:p>
        </p:txBody>
      </p:sp>
      <p:pic>
        <p:nvPicPr>
          <p:cNvPr id="2054" name="Picture 6" descr="http://im4-tub-ru.yandex.net/i?id=48831100-43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314327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200026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ages.prom.ua/9240156_w640_h640_rthecologywaltangledwing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596" y="357166"/>
            <a:ext cx="8286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СПАСИБО  ЗА  ВНИМАНИЕ!</a:t>
            </a:r>
            <a:endParaRPr lang="ru-RU" sz="4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214422"/>
            <a:ext cx="6215138" cy="1828800"/>
          </a:xfrm>
        </p:spPr>
        <p:txBody>
          <a:bodyPr>
            <a:normAutofit fontScale="90000"/>
          </a:bodyPr>
          <a:lstStyle/>
          <a:p>
            <a:pPr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          ЦЕЛЬ</a:t>
            </a: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>: </a:t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500438"/>
            <a:ext cx="7929618" cy="17526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>
                <a:solidFill>
                  <a:srgbClr val="6600FF"/>
                </a:solidFill>
              </a:rPr>
              <a:t>формирование экологической компетентности и природоохранной деятельности родителей в улучшении качества окружающей среды и в деле воспитания детей. </a:t>
            </a:r>
            <a:endParaRPr lang="ru-RU" b="1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im5-tub-ru.yandex.net/i?id=50967828-27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96937" y="642918"/>
            <a:ext cx="3032781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500174"/>
            <a:ext cx="6215138" cy="1828800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5400" i="1" dirty="0" smtClean="0">
                <a:solidFill>
                  <a:srgbClr val="1F05DD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sz="5400" i="1" dirty="0" smtClean="0">
                <a:solidFill>
                  <a:srgbClr val="1F05D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643050"/>
            <a:ext cx="7929618" cy="6215106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r>
              <a:rPr lang="ru-RU" sz="2400" b="1" dirty="0" smtClean="0">
                <a:solidFill>
                  <a:srgbClr val="0000FF"/>
                </a:solidFill>
              </a:rPr>
              <a:t> Расширить представления родителей о том, что в природе ничто не исчезает бесследно и очень важно научить ребенка защищать природу, любить ее и уметь охранять.</a:t>
            </a:r>
          </a:p>
          <a:p>
            <a:pPr algn="just"/>
            <a:r>
              <a:rPr lang="ru-RU" sz="2400" b="1" dirty="0" smtClean="0">
                <a:solidFill>
                  <a:srgbClr val="0000FF"/>
                </a:solidFill>
              </a:rPr>
              <a:t>- Повысить уровень экологической культуры и информированности родителей о проблеме обращения с отходами с помощью информационных сообщений.</a:t>
            </a:r>
          </a:p>
          <a:p>
            <a:pPr algn="just"/>
            <a:r>
              <a:rPr lang="ru-RU" sz="2400" b="1" dirty="0" smtClean="0">
                <a:solidFill>
                  <a:srgbClr val="0000FF"/>
                </a:solidFill>
              </a:rPr>
              <a:t>-   Формировать детско-родительские отношения в духе воспитания интереса и экологически правильного поведения в природе.</a:t>
            </a:r>
          </a:p>
          <a:p>
            <a:pPr algn="just"/>
            <a:r>
              <a:rPr lang="ru-RU" sz="2400" b="1" dirty="0" smtClean="0">
                <a:solidFill>
                  <a:srgbClr val="0000FF"/>
                </a:solidFill>
              </a:rPr>
              <a:t>-  Учить родителей на личном примере относиться к природе бережно, охранять и защищать ее.</a:t>
            </a:r>
            <a:endParaRPr lang="ru-RU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4290"/>
            <a:ext cx="7572428" cy="1828800"/>
          </a:xfrm>
        </p:spPr>
        <p:txBody>
          <a:bodyPr>
            <a:normAutofit fontScale="90000"/>
          </a:bodyPr>
          <a:lstStyle/>
          <a:p>
            <a:pPr lvl="0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i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ЭТАПЫ ПРОЕКТА:</a:t>
            </a: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857232"/>
            <a:ext cx="7929618" cy="42862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1F05DD"/>
                </a:solidFill>
                <a:latin typeface="Times New Roman" pitchFamily="18" charset="0"/>
                <a:cs typeface="Times New Roman" pitchFamily="18" charset="0"/>
              </a:rPr>
              <a:t>Организационный:</a:t>
            </a:r>
          </a:p>
          <a:p>
            <a:pPr marL="0" lvl="1" algn="just"/>
            <a:r>
              <a:rPr lang="ru-RU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Составление плана совместной работы с детьми, педагогами  и родителями;</a:t>
            </a:r>
          </a:p>
          <a:p>
            <a:pPr marL="0" lvl="1" algn="just"/>
            <a:r>
              <a:rPr lang="ru-RU" sz="2800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- Подбор методической и художественной литературы </a:t>
            </a:r>
          </a:p>
          <a:p>
            <a:pPr marL="0" lvl="1" algn="just"/>
            <a:r>
              <a:rPr lang="ru-RU" sz="2800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 -Оформление папок-передвижек  для родителей по теме проекта.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7884" y="3929066"/>
            <a:ext cx="2736304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4290"/>
            <a:ext cx="7572428" cy="1828800"/>
          </a:xfrm>
        </p:spPr>
        <p:txBody>
          <a:bodyPr>
            <a:normAutofit fontScale="90000"/>
          </a:bodyPr>
          <a:lstStyle/>
          <a:p>
            <a:pPr lvl="0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5400" i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i="1" dirty="0" smtClean="0">
                <a:solidFill>
                  <a:srgbClr val="1F05DD"/>
                </a:solidFill>
                <a:latin typeface="Times New Roman" pitchFamily="18" charset="0"/>
                <a:cs typeface="Times New Roman" pitchFamily="18" charset="0"/>
              </a:rPr>
              <a:t>ОСНОВНОЙ:</a:t>
            </a: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r>
              <a:rPr lang="ru-RU" sz="24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Проведение цикла занятий познавательного характера, художественное творчество. 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-беседы, рассматривание иллюстраций,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- дидактические игры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Сюжетно – ролевые игры;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Работа с родителями;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Совместная выставка рисунков детей и родителей.</a:t>
            </a:r>
          </a:p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im4-tub-ru.yandex.net/i?id=139375686-2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3351395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572428" cy="1828800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i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ЗАКЛЮЧИТЕЛЬНЫЙ:</a:t>
            </a: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20" y="2285992"/>
            <a:ext cx="8215370" cy="370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54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Семья занимает важное место в экологическом воспитании человека. Именно в семье формируются основы духовного и культурного облика, закладываются вкусы и привычки. Маленькие дети чрезвычайно зависимы от своей семьи, поскольку она обеспечивает: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ea typeface="Times New Roman" pitchFamily="18" charset="0"/>
            </a:endParaRPr>
          </a:p>
          <a:p>
            <a:pPr marL="0" marR="0" lvl="0" indent="254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• физическое благополучие, включая еду, жилье, одежду заботу о здоровье;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ea typeface="Times New Roman" pitchFamily="18" charset="0"/>
            </a:endParaRPr>
          </a:p>
          <a:p>
            <a:pPr marL="0" marR="0" lvl="0" indent="254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• эмоциональное  благополучие, включая любовь, поддержку, постоянные и мягкие напоминания о том, что хорошо и что плохо;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ea typeface="Times New Roman" pitchFamily="18" charset="0"/>
            </a:endParaRPr>
          </a:p>
          <a:p>
            <a:pPr marL="0" marR="0" lvl="0" indent="254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• условия развития, включая общение, возможности ползать, ходить, бегать, лазать, играть, а также получать новые впечатления.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</a:endParaRPr>
          </a:p>
        </p:txBody>
      </p:sp>
      <p:pic>
        <p:nvPicPr>
          <p:cNvPr id="20483" name="Picture 3" descr="http://im6-tub-ru.yandex.net/i?id=231704798-0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37" y="285728"/>
            <a:ext cx="2476517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572428" cy="714380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r>
              <a:rPr lang="ru-RU" i="1" dirty="0" smtClean="0">
                <a:solidFill>
                  <a:srgbClr val="1F05DD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5400" i="1" dirty="0" smtClean="0">
                <a:solidFill>
                  <a:srgbClr val="6600FF"/>
                </a:solidFill>
                <a:latin typeface="+mn-lt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6000" dirty="0" smtClean="0">
                <a:solidFill>
                  <a:srgbClr val="0000FF"/>
                </a:solidFill>
                <a:latin typeface="+mn-lt"/>
              </a:rPr>
            </a:br>
            <a:endParaRPr lang="ru-RU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857232"/>
            <a:ext cx="4786346" cy="428628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20" y="2285992"/>
            <a:ext cx="821537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00174"/>
            <a:ext cx="6396643" cy="47863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</TotalTime>
  <Words>422</Words>
  <PresentationFormat>Экран (4:3)</PresentationFormat>
  <Paragraphs>131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Апекс</vt:lpstr>
      <vt:lpstr>   СВЕДЕНИЯ ОБ  АВТОРЕ</vt:lpstr>
      <vt:lpstr>   Проект ТЕМА: «работа с родителями в экологическом воспитании дошкольников»</vt:lpstr>
      <vt:lpstr>     ВИД ПРОЕКТА:  познавательно –  ТВОРЧЕСКИЙ  </vt:lpstr>
      <vt:lpstr>               ЦЕЛЬ:   </vt:lpstr>
      <vt:lpstr>               ЗАДАЧИ:   </vt:lpstr>
      <vt:lpstr>               ЭТАПЫ ПРОЕКТА:  </vt:lpstr>
      <vt:lpstr>               ОСНОВНОЙ:  </vt:lpstr>
      <vt:lpstr>     ЗАКЛЮЧИТЕЛЬНЫЙ:  </vt:lpstr>
      <vt:lpstr>     УЧАСТНИКИ ПРОЕКТА  </vt:lpstr>
      <vt:lpstr>       </vt:lpstr>
      <vt:lpstr>       </vt:lpstr>
      <vt:lpstr>       </vt:lpstr>
      <vt:lpstr>       </vt:lpstr>
      <vt:lpstr>       </vt:lpstr>
      <vt:lpstr>       </vt:lpstr>
      <vt:lpstr>       </vt:lpstr>
      <vt:lpstr>       </vt:lpstr>
      <vt:lpstr>       </vt:lpstr>
      <vt:lpstr>       </vt:lpstr>
      <vt:lpstr>       </vt:lpstr>
      <vt:lpstr>       </vt:lpstr>
      <vt:lpstr>       </vt:lpstr>
      <vt:lpstr>       </vt:lpstr>
      <vt:lpstr>       </vt:lpstr>
      <vt:lpstr>       </vt:lpstr>
      <vt:lpstr>       </vt:lpstr>
      <vt:lpstr>       </vt:lpstr>
      <vt:lpstr>       </vt:lpstr>
      <vt:lpstr>       </vt:lpstr>
      <vt:lpstr>       </vt:lpstr>
      <vt:lpstr>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31</cp:revision>
  <dcterms:modified xsi:type="dcterms:W3CDTF">2013-04-10T18:45:10Z</dcterms:modified>
</cp:coreProperties>
</file>